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04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44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69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4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1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94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16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16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99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20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38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018E5-AE75-4785-8C1C-14A21363720B}" type="datetimeFigureOut">
              <a:rPr lang="fr-FR" smtClean="0"/>
              <a:t>11/08/2017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3EC1-C62C-45CB-B4F2-41599466B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79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mairie sera </a:t>
            </a:r>
            <a:r>
              <a:rPr lang="fr-FR" dirty="0" err="1" smtClean="0"/>
              <a:t>fermee</a:t>
            </a:r>
            <a:r>
              <a:rPr lang="fr-FR" smtClean="0"/>
              <a:t/>
            </a:r>
            <a:br>
              <a:rPr lang="fr-FR" smtClean="0"/>
            </a:b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7252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La mairie sera fermee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mairie sera fermee </dc:title>
  <dc:creator>poste1</dc:creator>
  <cp:lastModifiedBy>poste1</cp:lastModifiedBy>
  <cp:revision>1</cp:revision>
  <dcterms:created xsi:type="dcterms:W3CDTF">2017-08-11T12:16:50Z</dcterms:created>
  <dcterms:modified xsi:type="dcterms:W3CDTF">2017-08-11T12:18:50Z</dcterms:modified>
</cp:coreProperties>
</file>